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6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6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90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10.09.2023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498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10.09.2023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29040"/>
            <a:ext cx="1977887" cy="20275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" y="2663928"/>
            <a:ext cx="1951634" cy="21571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" y="635695"/>
            <a:ext cx="1995355" cy="20254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2194" y="233417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177" y="636505"/>
            <a:ext cx="5994778" cy="1489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существенных осадков. Ночью и утром местами туман. Ветер северной четверти 4-9 м/с, местами порывы до 12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м/с. Температура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 ночью 9…14°, местами в юго-восточных предгорьях 2…7°; днем 20…25°; в горах ночью 0…5°, днем 10…15°.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ветер местами порывы 15-18 м/с, температура ночью 11…16°, днём 22…27°.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осадков. Ветер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местами порывы 15-18 м/с местами порывы 15-18 м/с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 ночью 8…10°, днем 23…25°.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673" y="2555742"/>
            <a:ext cx="2340077" cy="11923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67" y="664020"/>
            <a:ext cx="9185381" cy="6193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17" y="5457054"/>
            <a:ext cx="2676593" cy="13933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299" y="1065003"/>
            <a:ext cx="2933701" cy="18166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10.00 11.09.2023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9315" y="5232550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Г</a:t>
            </a:r>
            <a:r>
              <a:rPr lang="ru-RU" altLang="ru-RU" sz="1200" dirty="0" smtClean="0"/>
              <a:t>О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11.09.2023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209216" y="2874310"/>
            <a:ext cx="292703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180312" y="421283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400466" y="4922046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143386" y="5661932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3786945" y="4476576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47589" y="369412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553308" y="364506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80312" y="2851510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172889" y="2811214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492166" y="1973339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9155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7309" y="3492765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2158"/>
              <a:ext cx="1361163" cy="179141"/>
              <a:chOff x="519470" y="3602641"/>
              <a:chExt cx="1361163" cy="179141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1" y="3602641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72"/>
            <a:ext cx="9144000" cy="622602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008299" y="399276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074352" y="1917668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003911" y="2989817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379101" y="3661303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2114712" y="6330264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52196" y="145136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364402" flipH="1" flipV="1">
            <a:off x="4473930" y="6158435"/>
            <a:ext cx="196141" cy="6203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97225" flipH="1" flipV="1">
            <a:off x="5170226" y="4823203"/>
            <a:ext cx="196141" cy="6203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439070" flipH="1" flipV="1">
            <a:off x="5951434" y="5977409"/>
            <a:ext cx="262427" cy="46367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772008">
            <a:off x="2246255" y="4829435"/>
            <a:ext cx="570766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084024">
            <a:off x="1012642" y="3347041"/>
            <a:ext cx="570766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124502">
            <a:off x="2975942" y="3029793"/>
            <a:ext cx="570766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009534">
            <a:off x="6628309" y="2671931"/>
            <a:ext cx="570766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24542">
            <a:off x="6255772" y="1250458"/>
            <a:ext cx="570766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124502">
            <a:off x="7701232" y="1378246"/>
            <a:ext cx="570766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6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577066</TotalTime>
  <Words>745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29045</cp:revision>
  <cp:lastPrinted>2023-09-10T13:40:06Z</cp:lastPrinted>
  <dcterms:created xsi:type="dcterms:W3CDTF">2014-09-08T13:21:12Z</dcterms:created>
  <dcterms:modified xsi:type="dcterms:W3CDTF">2023-09-10T13:45:50Z</dcterms:modified>
</cp:coreProperties>
</file>